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6th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6th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workplace.[6.1A]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5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solution.[6.1B]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6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problems.[6.1C]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9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communicate </a:t>
            </a:r>
            <a:r>
              <a:rPr lang="en-US" dirty="0"/>
              <a:t>mathematical ideas, reasoning, and their implications using multiple representations, including symbols, diagrams, graphs, and language as appropriate.[6.1D]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ideas.[6.1E]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0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ideas.[6.1F]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4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display, explain, and justify mathematical ideas and arguments using precise mathematical language in written or oral communication.[6.1G]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5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206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65</cp:revision>
  <dcterms:created xsi:type="dcterms:W3CDTF">2014-10-20T16:17:28Z</dcterms:created>
  <dcterms:modified xsi:type="dcterms:W3CDTF">2014-11-04T16:40:53Z</dcterms:modified>
</cp:coreProperties>
</file>