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9"/>
  </p:notesMasterIdLst>
  <p:sldIdLst>
    <p:sldId id="308" r:id="rId2"/>
    <p:sldId id="309" r:id="rId3"/>
    <p:sldId id="310" r:id="rId4"/>
    <p:sldId id="311" r:id="rId5"/>
    <p:sldId id="312" r:id="rId6"/>
    <p:sldId id="313" r:id="rId7"/>
    <p:sldId id="314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72" d="100"/>
          <a:sy n="72" d="100"/>
        </p:scale>
        <p:origin x="-270" y="-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DABC6A5-B651-4405-BBD4-29BC2A35FC8E}" type="datetimeFigureOut">
              <a:rPr lang="en-US" smtClean="0"/>
              <a:t>11/4/2014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2A6C89-5AF6-45CF-9DC5-8C0BFAF89F6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3814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177725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Stand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988350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ocess Ski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lnSpc>
                <a:spcPct val="150000"/>
              </a:lnSpc>
              <a:buNone/>
              <a:defRPr sz="4400">
                <a:latin typeface="Comic Sans MS" panose="030F0702030302020204" pitchFamily="66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999767" y="6356351"/>
            <a:ext cx="3086100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r>
              <a:rPr lang="en-US" smtClean="0"/>
              <a:t>Math 6th Grade</a:t>
            </a:r>
            <a:endParaRPr lang="en-US" dirty="0"/>
          </a:p>
        </p:txBody>
      </p:sp>
      <p:sp>
        <p:nvSpPr>
          <p:cNvPr id="6" name="Date Placeholder 3"/>
          <p:cNvSpPr txBox="1">
            <a:spLocks/>
          </p:cNvSpPr>
          <p:nvPr userDrawn="1"/>
        </p:nvSpPr>
        <p:spPr>
          <a:xfrm>
            <a:off x="6648855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defPPr>
              <a:defRPr lang="en-US"/>
            </a:defPPr>
            <a:lvl1pPr marL="0" algn="l" defTabSz="914400" rtl="0" eaLnBrk="1" latinLnBrk="0" hangingPunct="1">
              <a:defRPr sz="12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r"/>
            <a:r>
              <a:rPr lang="en-US" dirty="0" smtClean="0"/>
              <a:t>Process Skill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905481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Math 6th Grade</a:t>
            </a:r>
            <a:endParaRPr lang="en-US" dirty="0"/>
          </a:p>
        </p:txBody>
      </p:sp>
      <p:sp>
        <p:nvSpPr>
          <p:cNvPr id="7" name="Subtitle 2"/>
          <p:cNvSpPr txBox="1">
            <a:spLocks/>
          </p:cNvSpPr>
          <p:nvPr userDrawn="1"/>
        </p:nvSpPr>
        <p:spPr>
          <a:xfrm>
            <a:off x="476655" y="428017"/>
            <a:ext cx="8229600" cy="5749047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None/>
              <a:defRPr sz="3600" kern="1200">
                <a:solidFill>
                  <a:schemeClr val="tx1"/>
                </a:solidFill>
                <a:latin typeface="Comic Sans MS" panose="030F0702030302020204" pitchFamily="66" charset="0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None/>
              <a:defRPr sz="16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805318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</p:sldLayoutIdLst>
  <p:timing>
    <p:tnLst>
      <p:par>
        <p:cTn id="1" dur="indefinite" restart="never" nodeType="tmRoot"/>
      </p:par>
    </p:tnLst>
  </p:timing>
  <p:hf sldNum="0"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None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apply mathematics to problems arising in everyday life, society, and the workplace.[6.1A]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75575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/>
              <a:t>use a problem-solving model that incorporates analyzing given information, formulating a plan or strategy, determining a solution, justifying the solution, and evaluating the problem-solving process and the reasonableness of the solution.[6.1B]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9706225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en-US" dirty="0"/>
              <a:t>select tools, including real objects, manipulatives, paper and pencil, and technology as appropriate, and techniques, including mental math, estimation, and number sense as appropriate, to solve problems.[6.1C]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96190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 smtClean="0"/>
              <a:t>communicate </a:t>
            </a:r>
            <a:r>
              <a:rPr lang="en-US" dirty="0"/>
              <a:t>mathematical ideas, reasoning, and their implications using multiple representations, including symbols, diagrams, graphs, and language as appropriate.[6.1D]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7405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create and use representations to organize, record, and communicate mathematical ideas.[6.1E]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2120612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analyze mathematical relationships to connect and communicate mathematical ideas.[6.1F]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9704280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ubtitle 1"/>
          <p:cNvSpPr>
            <a:spLocks noGrp="1"/>
          </p:cNvSpPr>
          <p:nvPr>
            <p:ph type="subTitle" idx="1"/>
          </p:nvPr>
        </p:nvSpPr>
        <p:spPr/>
        <p:txBody>
          <a:bodyPr>
            <a:normAutofit lnSpcReduction="10000"/>
          </a:bodyPr>
          <a:lstStyle/>
          <a:p>
            <a:r>
              <a:rPr lang="en-US"/>
              <a:t>display, explain, and justify mathematical ideas and arguments using precise mathematical language in written or oral communication.[6.1G]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October 2014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Math 6th Grade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035241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77</TotalTime>
  <Words>206</Words>
  <Application>Microsoft Office PowerPoint</Application>
  <PresentationFormat>On-screen Show (4:3)</PresentationFormat>
  <Paragraphs>21</Paragraphs>
  <Slides>7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Caviness, Crysten</dc:creator>
  <cp:lastModifiedBy>Internal User</cp:lastModifiedBy>
  <cp:revision>65</cp:revision>
  <dcterms:created xsi:type="dcterms:W3CDTF">2014-10-20T16:17:28Z</dcterms:created>
  <dcterms:modified xsi:type="dcterms:W3CDTF">2014-11-04T16:40:53Z</dcterms:modified>
</cp:coreProperties>
</file>